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5" r:id="rId7"/>
    <p:sldId id="263" r:id="rId8"/>
    <p:sldId id="264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45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image" Target="../media/image41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12" Type="http://schemas.openxmlformats.org/officeDocument/2006/relationships/image" Target="../media/image40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11" Type="http://schemas.openxmlformats.org/officeDocument/2006/relationships/image" Target="../media/image39.wmf"/><Relationship Id="rId5" Type="http://schemas.openxmlformats.org/officeDocument/2006/relationships/image" Target="../media/image33.wmf"/><Relationship Id="rId15" Type="http://schemas.openxmlformats.org/officeDocument/2006/relationships/image" Target="../media/image43.wmf"/><Relationship Id="rId10" Type="http://schemas.openxmlformats.org/officeDocument/2006/relationships/image" Target="../media/image38.wmf"/><Relationship Id="rId4" Type="http://schemas.openxmlformats.org/officeDocument/2006/relationships/image" Target="../media/image32.wmf"/><Relationship Id="rId9" Type="http://schemas.openxmlformats.org/officeDocument/2006/relationships/image" Target="../media/image37.wmf"/><Relationship Id="rId14" Type="http://schemas.openxmlformats.org/officeDocument/2006/relationships/image" Target="../media/image4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08-09T23:05:14.36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6227 5803,'88'0,"35"18,1-18,52 0,-52 17,34-17,-34 18,-1 17,1-17,34-18,-34 0,17 0,18 35,0 1,-1-36,-299-18,-106 0,18 1,0-72,70 37,-53 52,36 0,-18 17,-53 18,123-17,318-18,0-18,-17 1,17-1,-18 18,-17-17,-36-19,89 36,-36 0,-17 0,-370 36,-1-19,-17 18,-1-17,54-18,-36 0,89 0,-54-18,19 18,34 0,-52 0,423 0,-89 0,1 18,18 0,34 17,-17-35,-17 18,-19-1,1 19,-18-19,0 1,-17-18,52 53,-334-71,34 18,-70 0,0 0,-53-18,53 18,53 36,17-36,-34 35,299 36,88-71,-70 0,0 0,17 0,-17 0,-36 0,89 0,-89-18,-299 18,52 0,-17 0,-53 0,-35 53,-18-71,-35 54,70-1,1-35,52 35,335-17,1-18,-1 0,18-18,-18 18,36-35,-53 35,-18 0,18 0,17 0,-52 0,-266-18,-87 36,70-36,-52 36,-72-1,19 1,52 35,53 0,36-35,370-18,-88-36,-1 19,19-1,-18-35,35 35,-53 1,0-18,-18 17,1 0,-318 1,70 17,-34 0,-19 0,-70 0,36 0,34 0,54 0,228 0,54-36,53 36,0-17,-1-1,1-17,-36 17,-17 0,-35 18,-1-52,-229 34,-106 18,89 0,0 0,-1 0,1 35,-1-35,-88 35,371-35,0 0,-36-35,19 0,-19 17,53-17,-176-88,-158 87,-142 54,88 0,0-1,18 18,71 1,476-36,-124 0,-17 0,-18-36,-18 36,-17 0,17-17,-405 34,53 1,-36 0,18-18,335 53,106-71,-35 0,-71-52,-282-1,-89 36,107 0,-1 17,-34 18,16 0,-52 18,18-1,-71 54,388-18,18-53,17 17,36-17,-36 0,-17 0,0 0,-36 0,-17 0,-212-35,-123 18,70 17,-52 0,-36 0,17 0,19 0,87 0,-70 52,388-52,-70 0,35 0,52 0,-34 0,17-17,-53 17,17-35,54 17,-353-70,18 88,-71-36,-18 54,-17 0,-1-1,54 19,-18 34,353 36,-36-106,53 35,-17-35,18 0,-54 18,89-18,-353 0,-159 0,176 18,1-1,-36 36,300 88,53-141,18-17,-89-19,-229 19,-105 34,-36 72,88-19,283-52,34-18,1 0,-35-18,34 0,89-34,-123-1,-318 17,-18 36,71 18,353 53,-36-71,-70-18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08-09T23:05:41.270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6650 7514,'123'-106,"1"36,70-1,-18 54,-35-36,18 17,-335 19,-1 17,54 0,-1 0,265 0,36 0,-54-36,1 36,-301 142,-17-54,-88 35,70-35,89-52,246-36,19-18,-19 18,36-18,-36 1,1-1,-248 71,1 18,-18-18,17 52,265-140,-17 17,-1-34,-317 104,-35 54,105-18,230-70,106-18,-53-18,-36 1,-264 87,-35 19,17-19,265-52,35-36,-18-70,-228 88,-19 35,-17 18,17-35,177-142,-176 36,299 53,-17-36,-18 1,36-1,-142-52,-176 123,17 17,301-122,-54 16,-229 72,265-107,0-17,-300 141,17 0,265 35,-123 36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08-09T23:06:06.17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2875 9366,'-123'18,"334"-36,-34-35,34 53,-34 0,17 0,-18 36,-17-36,0-18,-265 18,-18 18,-17-1,18 1,-36 0,36-18,-36 52,18-34,17-18,230 71,159-71,35 0,-177 0,89 0,-371 70,-35-70,-53 53,18-18,70 18,265 18,158-71,-105 0,0 0,0-35,-36 17,53 0,-281 18,-54 0,35 36,230-36,88-18,-35 0,-177 18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08-09T23:06:08.540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5362 9490,'-106'0,"300"-36,-70 36,-1 0,142-17,-18-36,-18 0,-88 53,18 0,0 18,-53-18,-195 0,-34 0,-36 17,-141 1,142 0,-54 17,18-18,-18 1,54 17,16-17,-16-18,263 0,72 0,35 0,52 0,-123 18,-17-18,52 0,-17 0,17-18,-17 18,-36-35,36 35,18-18,-319 18,19 35,-36 1,-17-19,-53 36,-18 0,17 0,-52 0,35-18,0 18,71 0,-18-18,300-35,70 0,18-53,53 36,-35-36,-18 35,-18 1,-17-19,52 36,-87 0,-1 0,-352 18,70 0,1 34,-36-16,-18 17,0 0,54-18,34 0,318-52,18-1,35-35,17 0,18 0,-35 18,-70 0,-36-1,35 19,-317 70,-70 17,69-52,-69 70,246-70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08-09T23:07:21.40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17903 5733,'89'0,"122"0,36 0,-106 0,106 0,-123 35,-1-35,1 18,35-18,-1 0,-34 0,17 0,18 0,88-53,-124 53,0 17,1 1,-1-18,36 0,-265 53,-52-36,-36-17,-71 0,124 0,-18 0,0 18,18-18,-17 35,-1-17,0-18,36 18,-1-18,-88 0,71 0,18 0,317 53,-35-53,-18 0,35 0,36 0,-18 0,-18 0,1 0,17 17,-18 1,0-18,-17 53,-18-36,36 36,-54-35,-317-18,71 0,-19 0,-69 0,34 0,-34 18,-1-18,0 0,-35 35,1-35,-19 53,18-53,18 0,35 17,70 1,-123-18,529 35,-87-35,16 0,54 0,-1-17,-52 17,0 0,-18-18,-18 18,-35 0,0-18,0 18,-17 0,88 0,-89 18,-246 0,-71-18,70 0,-17 0,-18 0,-52 0,-36 0,17 0,-34 0,52 0,-35 0,35 17,89-17,-1 18,283 0,-35-18,123 0,0 17,-36-17,19 0,17 36,-1-19,-34-17,-36 18,1-18,17 0,-18 0,71-18,-123-35,-212-70,-195 88,107 35,-36 0,1 0,-36 0,35 35,-17-35,-18 17,53 1,17 17,-17 1,424-36,-54 0,71 0,-18 0,53 0,-70 0,53 0,-54 0,36 0,-106 0,71-53,-388-71,-1 89,-105-18,123 35,1-35,-19 36,-34-36,34 53,-35 0,-34 0,34 35,18-35,17 18,54-1,-18 36,317-53,-52 0,87 0,-34 0,70 0,17-35,-17 35,-70-18,-1 18,-17-17,35-18,-300 35,-18 0,-52 0,17 17,-52 1,-1-1,0-17,18 53,71-35,-1-18,1 18,229-18,17 0,1-18,-1 0,36 1,35-36,-35 0,-36 18,1-18,17 0,-247 0,-53 53,36 0,-71 35,-18-17,53 35,-52-36,52 36,0-35,18-18,0 35,282-35,-18-17,1 17,35-18,-36 18,1 0,34-35,-299 35,18 17,-36 1,-17 0,17 52,0-17,353 35,-35-88,53 18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08-09T23:07:26.55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20902 8237,'-35'-123,"-106"123,-36 0,-34 0,87 0,-17 0,-18 35,-17-35,17 18,0-18,36 0,-1 17,-87 1,52-18,36 53,281-35,1-18,0 0,53 0,-36 0,36 0,-36 0,18 0,-53 0,0 17,89 19,-36-1,-36 35,-34-52,-230-36,-88-35,-106 18,141 0,-88 17,18 1,-18 17,-17 0,-19 0,19 0,17 17,-18 71,18-17,106-36,18 36,352 35,-17-71,35-35,52 35,-34-35,0 0,-54 0,1 0,-18-17,-18 17,-17-36,-35 36,52-17,-53 17,-228 0,-125-36,72 36,-54 0,0 0,1 18,-1-18,35 18,54-1,282-17,-36 0,54 0,-19-17,36-19,0 36,0-17,-17 17,-1 0,-35-18,-17 18,17-18,0-17,0 35,-335 0,71 35,-54-35,-17 71,-17-53,-36 35,0 0,0 17,35-17,-17-18,105 36,265 52,1-123,34 0,-17-35,17 35,-17-18,0 1,17 17,-53-18,36-17,-35 35,-1-35,-229 17,-17 0,-159-17,158 35,-52-35,-1 35,-52-36,0 19,-18-18,-18 35,18-18,0 18,106 0,0 35,406 36,-54-89,36 0,-17 18,-1-52,0 34,0-35,-17 35,-53-35,-36 18,71-71,-176-17,-141 35,-177 35,141 35,-300 53,265 1,53-36,-18 0,36 53,-71-53,388-53,-53 35,0 0,141 18,-105 36,34-36,-17 35,18-35,-71 0,0 0,-17 0,-318-18,35-17,-17 35,-36-18,-17 18,-1 0,-17 0,71 36,-18-19,71-17,-36 53,335 18,-17-54,53-34,-1 17,36 35,18-70,17 17,-70 0,-1-17,-87 18,17-19,-388-122,71 158,17 0,-53 0,-17 35,0 18,52-18,36 36,0 17,406 35,-54-123,36 0,18 0,-1 0,19-17,-36-19,-36 36,-87-17,-1-1,-352-17,-159 105,211-52,1 52,0-34,17 34,18 19,264-37,1-52,17 0,0-17,35 17,36 0,-53-18,17-35,-352-17,52 52,-52 18,17 0,18 0,0 18,300 88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08-09T23:07:29.940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14252 10072,'-123'70,"-1"-17,230-53,18 18,34-18,19 18,-1-18,36 0,-18 0,53-36,-18 1,0-18,-52-17,-36 52,-18 0,-264 54,-53-36,-17 0,-19 35,71-35,-17 0,17 17,1 1,34 17,1-35,-89 36,71 17,405-53,-87 17,34 1,36 17,89-35,-37 18,1-18,-70 0,17-36,-89 19,-34-1,-318-35,70 53,1 0,-36 0,18 0,17 0,1 0,-89 0,18 36,36-19,-107 36,141-18,-70 1,336 69,52-69,53-36,35 0,53 0,-35 0,0-36,-36 36,-17-35,-88 18,-36 17,-264 0,18 0,-18 0,-18 0,-17 0,-71 0,70 0,-34 0,-36 35,35-18,88 1,1 17,-18 1,282-19,18-17,17 0,36-17,-1-19,-17 19,-35-36,88 18,-123-1,-265 54,-106 17,-53 0,35-17,142 0,246-18,1 0,52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08-09T23:07:32.492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18486 10142,'-142'-53,"-69"36,52-1,283 89,-1-36,71 0,-71-17,54 0,-54-18,54 0,-19 0,1 0,0-18,-36-35,89 35,-353-52,-106 105,88-17,18-1,-88 19,52-19,-34 36,-1-53,1 35,52-35,-18 36,460-54,-54 0,-17 1,70-18,-35 17,17-17,1 17,-53 18,-18 0,-71 0,-299 0,35 35,-18 1,-35-36,35 52,-17-34,17 0,0 35,283 17,52-52,89-18,-124 0,35 0,-17-35,17 35,-52 0,-1 0,-299 70,-1-52,-70-1,1 36,-1-35,-18 17,18 18,53-35,71-1,352-17,-53-35,-17 18,35-1,-18-35,36 53,-18-18,-53 18,53-17,-335-19,-18 54,-52 0,34-1,-34 1,-36 17,0-17,35 17,18-17,53-1,494 36,-106-53,388-17,-335-1,-54-35,1 53,-88-17,-18-1,-423 53,106-17,-36-1,0-17,-35 53,36-35,-1-18,53 53,424 17,-124-70,35 0,-17 0,35 0,-53-17,-17 17,-1-35,-282 70,36-18,-159 36,123 0,283-17,-54-36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08-09T23:05:22.309"/>
    </inkml:context>
    <inkml:brush xml:id="br0">
      <inkml:brushProperty name="width" value="0.05292" units="cm"/>
      <inkml:brushProperty name="height" value="0.05292" units="cm"/>
      <inkml:brushProperty name="color" value="#FFFFFF"/>
    </inkml:brush>
  </inkml:definitions>
  <inkml:trace contextRef="#ctx0" brushRef="#br0">2716 7267,'0'106,"-53"53,18-36,159-87,17-36,0 0,-123-18</inkml:trace>
  <inkml:trace contextRef="#ctx0" brushRef="#br0" timeOffset="592.0339">3052 7285,'0'88,"0"88,0 18,17-35,-17-18,0-105</inkml:trace>
  <inkml:trace contextRef="#ctx0" brushRef="#br0" timeOffset="1148.0657">3387 7620,'0'88</inkml:trace>
  <inkml:trace contextRef="#ctx0" brushRef="#br0" timeOffset="1941.111">3687 7338,'0'106,"0"17,0 1,0-1,0 0,0 1,-18-106</inkml:trace>
  <inkml:trace contextRef="#ctx0" brushRef="#br0" timeOffset="2901.1659">3951 7391,'-18'106,"1"17,17 71,0-88,35 35,124-88,0-88,-18-107,-106 19,-158 0,-1 246,89 18,0 0,70-141</inkml:trace>
  <inkml:trace contextRef="#ctx0" brushRef="#br0" timeOffset="3561.2037">4798 7691,'123'0,"1"-18,-71 18</inkml:trace>
  <inkml:trace contextRef="#ctx0" brushRef="#br0" timeOffset="4542.2598">5362 7585,'124'-106,"34"18,-16 194,-142 35,-36 17,-34 1,-18 18,-54-72,1-175,159-54,105 71,36 71,0 17,-71 142,-17-142</inkml:trace>
  <inkml:trace contextRef="#ctx0" brushRef="#br0" timeOffset="7569.433">6209 7691,'88'17,"-194"1,212-18,-106 0</inkml:trace>
  <inkml:trace contextRef="#ctx0" brushRef="#br0" timeOffset="9610.5497">6756 7461,'70'-123,"71"87,-105 160,-107 17,-70-35,247-230,17 160,-17 105,-71-18,-158-17,-18-53,35-53,-35-35,141-36</inkml:trace>
  <inkml:trace contextRef="#ctx0" brushRef="#br0" timeOffset="11547.6605">7214 7003,'106'-18,"-53"159,-176-123,246-54,1 72,-124 87,-142-52,19-142</inkml:trace>
  <inkml:trace contextRef="#ctx0" brushRef="#br0" timeOffset="23981.3717">2875 9278,'-18'106,"-52"17,176-87,35-54,-18-17,-87 17</inkml:trace>
  <inkml:trace contextRef="#ctx0" brushRef="#br0" timeOffset="24581.406">3140 9225,'-18'71,"18"87,0 1,18-35,-36-1,18-141</inkml:trace>
  <inkml:trace contextRef="#ctx0" brushRef="#br0" timeOffset="25151.4386">3457 9454,'18'0</inkml:trace>
  <inkml:trace contextRef="#ctx0" brushRef="#br0" timeOffset="26150.4957">3687 9243,'0'123,"0"36,0-36,0 36,0-159</inkml:trace>
  <inkml:trace contextRef="#ctx0" brushRef="#br0" timeOffset="27462.5708">3951 9296,'-70'106,"52"17,18 0,106 19,35-107,-18-106,-123-87,-105 105,34 158,71 19,18-89</inkml:trace>
  <inkml:trace contextRef="#ctx0" brushRef="#br0" timeOffset="28670.6399">4586 9543,'71'-18,"87"36,-105-36</inkml:trace>
  <inkml:trace contextRef="#ctx0" brushRef="#br0" timeOffset="29970.7142">5098 9419,'105'-70,"19"34,-36 160,-53-1,-52 1,-89 17,-35-53,35-194,229-35,-17 141,35 124,-35-1,-106-123</inkml:trace>
  <inkml:trace contextRef="#ctx0" brushRef="#br0" timeOffset="32250.8447">5803 9560,'124'36,"-248"-72,159 142,1-212,-36 106</inkml:trace>
  <inkml:trace contextRef="#ctx0" brushRef="#br0" timeOffset="33422.9117">6385 9349,'0'17</inkml:trace>
  <inkml:trace contextRef="#ctx0" brushRef="#br0" timeOffset="34838.9927">6332 9366,'106'-88,"35"70,-123 124,-71 35,-35 0,-36-17,230-89,35-52,-17 17</inkml:trace>
  <inkml:trace contextRef="#ctx0" brushRef="#br0" timeOffset="36109.0653">6826 9243,'106'17,"18"-17,-1 0,-211 124,17-1,36 18,35 1,0-19,0-158</inkml:trace>
  <inkml:trace contextRef="#ctx0" brushRef="#br0" timeOffset="36810.1054">6879 9525,'88'0,"36"-18,-124 18</inkml:trace>
  <inkml:trace contextRef="#ctx0" brushRef="#br0" timeOffset="51592.951">3298 10654,'-105'106,"-1"52,88-34,18 17,141 0,0-123,0-142,-141 1,-123 70,-18 159,106 17,88-105</inkml:trace>
  <inkml:trace contextRef="#ctx0" brushRef="#br0" timeOffset="52853.023">3651 10707,'-17'123,"17"1,123-107,1-17,-107 0</inkml:trace>
  <inkml:trace contextRef="#ctx0" brushRef="#br0" timeOffset="53523.0614">3898 10601,'18'88,"-1"36,1 34,0-34,-18-1,-18-52</inkml:trace>
  <inkml:trace contextRef="#ctx0" brushRef="#br0" timeOffset="54423.1128">4286 10971,'124'0,"-1"0,1 0,-160 0</inkml:trace>
  <inkml:trace contextRef="#ctx0" brushRef="#br0" timeOffset="56510.2322">5380 10672,'-106'0,"-17"0,-1 0,142 123,17 0,88-123,1 36,-1 87,-140 18,-107-35,1-106,17-141,106 141</inkml:trace>
  <inkml:trace contextRef="#ctx0" brushRef="#br0" timeOffset="57581.2935">5644 10654,'0'106,"-17"52,158-105,-18-53,-87 0</inkml:trace>
  <inkml:trace contextRef="#ctx0" brushRef="#br0" timeOffset="58241.3312">5821 10583,'0'89,"53"52,-53 0,17 0,-17-18,0-87</inkml:trace>
  <inkml:trace contextRef="#ctx0" brushRef="#br0" timeOffset="59750.4175">4269 12065,'17'88,"1"71,-18-36,0-17,35 53,-35-36,0-123</inkml:trace>
  <inkml:trace contextRef="#ctx0" brushRef="#br0" timeOffset="60681.4708">4727 12153,'-70'106,"17"88,106-70,88-19,-18-105,-17-123,-53-18,-88 17,-106 1,17 105,36 53</inkml:trace>
  <inkml:trace contextRef="#ctx0" brushRef="#br0" timeOffset="62571.5789">5203 11977,'-123'-106,"0"71,-19-1,-16 1,17 53,-18 17,18 18,0 53,52 53,72-18,-1-18,18 1,88 17,53 0,53-35,-35-53,-35-36,-1-17,18-70,-17 52,17-123,-53 0,-35 17,-53 1,-35-1,17-17,-70 18,35 70</inkml:trace>
  <inkml:trace contextRef="#ctx0" brushRef="#br0" timeOffset="67450.858">13829 8237,'88'0,"71"-17,-36-1,-123 18</inkml:trace>
  <inkml:trace contextRef="#ctx0" brushRef="#br0" timeOffset="68222.9021">14570 8026,'0'123,"-53"89,18-53,176-212,-18 17,1 19,-124-1</inkml:trace>
  <inkml:trace contextRef="#ctx0" brushRef="#br0" timeOffset="68729.9311">14852 8079,'0'123,"0"1,0 34,-53 36,35-70,18-124</inkml:trace>
  <inkml:trace contextRef="#ctx0" brushRef="#br0" timeOffset="69559.9786">15134 8343,'71'-106,"52"71,-52 159,-71 52,-71-17,-70-18,0-212,247-70,17 176,-35 107,54-54,-125-88</inkml:trace>
  <inkml:trace contextRef="#ctx0" brushRef="#br0" timeOffset="70021.005">15716 8449,'88'0,"36"0,-89 0</inkml:trace>
  <inkml:trace contextRef="#ctx0" brushRef="#br0" timeOffset="70429.0283">15752 8184,'17'71</inkml:trace>
  <inkml:trace contextRef="#ctx0" brushRef="#br0" timeOffset="71043.0634">15840 8590,'17'0</inkml:trace>
  <inkml:trace contextRef="#ctx0" brushRef="#br0" timeOffset="72234.1316">16245 7955,'0'106,"-35"53,17-18,-17 35,53-52,123 17,-18-71,1-105,-18-124,-71 36,-106-18,-70 211,53 71,53-17,88-36</inkml:trace>
  <inkml:trace contextRef="#ctx0" brushRef="#br0" timeOffset="72992.1749">17163 8290,'-18'-123,"18"229,0 70,0-17,0-36,0-105</inkml:trace>
  <inkml:trace contextRef="#ctx0" brushRef="#br0" timeOffset="73422.1995">17022 8449,'105'-18,"19"18,-71-17</inkml:trace>
  <inkml:trace contextRef="#ctx0" brushRef="#br0" timeOffset="74533.2631">17551 8202,'123'-106,"1"53,-36 177,-159 35,-87-36,281-229,0 177,-52 70,-53 18,-124-71,-18-88,-17-18,88-88</inkml:trace>
  <inkml:trace contextRef="#ctx0" brushRef="#br0" timeOffset="75662.3276">18344 7726,'-70'88,"35"53,35-17,-36-1,36 53,0 1,0-54,18 1,70 52,18-35,-71-141</inkml:trace>
  <inkml:trace contextRef="#ctx0" brushRef="#br0" timeOffset="76752.39">18556 8079,'0'123,"0"36,-35 52,35-52,0-123</inkml:trace>
  <inkml:trace contextRef="#ctx0" brushRef="#br0" timeOffset="77601.4386">18750 8132,'0'123,"-18"0,18 1,0 35,89-18,69-141,-34-124,-124 1,-18-1,-105 160,35 105,88 18,88-124</inkml:trace>
  <inkml:trace contextRef="#ctx0" brushRef="#br0" timeOffset="78261.4763">19420 8414,'106'0,"18"0,-1 0,-123-53</inkml:trace>
  <inkml:trace contextRef="#ctx0" brushRef="#br0" timeOffset="79342.5381">20126 8237,'88'-70,"36"35,17 211,-141-17,-36-1,-87 36,-18-105,17-89,124-106,142 18,-1 88,-18 105,18-52,-88-70</inkml:trace>
  <inkml:trace contextRef="#ctx0" brushRef="#br0" timeOffset="80261.5907">20849 8237,'-70'-123,"-19"246,54 18,35 53,88-70,36-18,17-194,-88-71,-53 35,-53 1,-106 35,124 88</inkml:trace>
  <inkml:trace contextRef="#ctx0" brushRef="#br0" timeOffset="81319.6512">20902 7796,'159'159,"-71"-35,0 17,18 53,-124-36,1-34,-71 35,-18-1,-18-34,124-124</inkml:trace>
  <inkml:trace contextRef="#ctx0" brushRef="#br0" timeOffset="83552.779">13829 10231,'141'17,"-18"-17,-70 0</inkml:trace>
  <inkml:trace contextRef="#ctx0" brushRef="#br0" timeOffset="84313.8225">14446 10019,'0'88,"-35"36,158-107,1-17,17 0,-70-17</inkml:trace>
  <inkml:trace contextRef="#ctx0" brushRef="#br0" timeOffset="84773.8488">14781 9895,'0'106,"0"106,18-53,-36-36,1-52</inkml:trace>
  <inkml:trace contextRef="#ctx0" brushRef="#br0" timeOffset="85712.9025">15169 10072,'142'-141,"-19"141,-52 176,-71-35,-71 36,-105-89,52-141,142-71,123 107,-35 123,-36 35,54-71,-89-87</inkml:trace>
  <inkml:trace contextRef="#ctx0" brushRef="#br0" timeOffset="86262.934">15875 10301,'141'-53,"-17"53,-107 0</inkml:trace>
  <inkml:trace contextRef="#ctx0" brushRef="#br0" timeOffset="86651.9562">15946 10072,'35'35</inkml:trace>
  <inkml:trace contextRef="#ctx0" brushRef="#br0" timeOffset="87272.9917">16051 10425,'36'0</inkml:trace>
  <inkml:trace contextRef="#ctx0" brushRef="#br0" timeOffset="88323.0518">16369 9966,'-18'123,"18"36,0-35,53 34,71-69,-1-89,18-106,-141-18,-106 89,-17 194,123-36,35-105</inkml:trace>
  <inkml:trace contextRef="#ctx0" brushRef="#br0" timeOffset="88992.0901">17004 10283,'88'-17,"88"17,-17 0,-124-35</inkml:trace>
  <inkml:trace contextRef="#ctx0" brushRef="#br0" timeOffset="89491.1186">17233 10001,'0'106,"0"18,0-1,-17 0,-1 1,18-124</inkml:trace>
  <inkml:trace contextRef="#ctx0" brushRef="#br0" timeOffset="90693.1874">17868 10107,'124'-88,"-1"70,-52 124,-212 70,-1-140,266-107,35 124,-89 88,-70-17,-141-36,0-141,106 35</inkml:trace>
  <inkml:trace contextRef="#ctx0" brushRef="#br0" timeOffset="91531.2353">18732 9807,'-123'159,"17"0,89-36,17 36,0-18,52 53,19 0,70-35,-106-159</inkml:trace>
  <inkml:trace contextRef="#ctx0" brushRef="#br0" timeOffset="92153.2709">18821 10372,'106'0,"17"-18,-105 0</inkml:trace>
  <inkml:trace contextRef="#ctx0" brushRef="#br0" timeOffset="92952.3166">19262 10142,'0'124,"-53"-1,176-87,1-36,-1 0,-105-18</inkml:trace>
  <inkml:trace contextRef="#ctx0" brushRef="#br0" timeOffset="93452.3452">19526 10125,'18'106,"-18"35,18-18,-18 1,17-71</inkml:trace>
  <inkml:trace contextRef="#ctx0" brushRef="#br0" timeOffset="94180.3868">19614 9966,'106'0,"0"159,-18-18,0 53,-88-53,0 18,-52-1,-37-16,-34-90,105-52</inkml:trace>
  <inkml:trace contextRef="#ctx0" brushRef="#br0" timeOffset="96362.5116">14411 12047,'176'-35,"36"17,-89-17,-105 35</inkml:trace>
  <inkml:trace contextRef="#ctx0" brushRef="#br0" timeOffset="97270.5636">15205 11642,'106'0,"17"0,0 0,-123 123,-17 1,-36 17,18 35,-18-35,53-141</inkml:trace>
  <inkml:trace contextRef="#ctx0" brushRef="#br0" timeOffset="97803.5941">15346 12047,'88'-17,"35"17,-70-18</inkml:trace>
  <inkml:trace contextRef="#ctx0" brushRef="#br0" timeOffset="98603.6398">16175 12047,'88'0,"36"0,-1 0,-88-35</inkml:trace>
  <inkml:trace contextRef="#ctx0" brushRef="#br0" timeOffset="99101.6683">16351 11818,'0'124,"0"70,0-71,0-123</inkml:trace>
  <inkml:trace contextRef="#ctx0" brushRef="#br0" timeOffset="100221.7324">17163 11536,'-53'88,"-35"88,52-52,-17-1,53 1,0 17,71-18,52 19,1-125</inkml:trace>
  <inkml:trace contextRef="#ctx0" brushRef="#br0" timeOffset="100813.7662">17286 12083,'141'0,"-17"0,-124-18</inkml:trace>
  <inkml:trace contextRef="#ctx0" brushRef="#br0" timeOffset="101392.7993">17815 11747,'0'89,"0"87,0 18,0-70,18-124</inkml:trace>
  <inkml:trace contextRef="#ctx0" brushRef="#br0" timeOffset="102321.8525">18009 12012,'124'-141,"-1"123,1 159,-124-17,-36 35,-69-18,-36-177,105-87,177 35,0 123,-52 141,16-140</inkml:trace>
  <inkml:trace contextRef="#ctx0" brushRef="#br0" timeOffset="102982.8903">18450 11677,'88'-18,"18"159,-70-17,-19-1,18 18,-35 36,-17-18,-107-71,107-88</inkml:trace>
  <inkml:trace contextRef="#ctx0" brushRef="#br0" timeOffset="104270.964">15663 13970,'106'-18,"53"-35,-159 53</inkml:trace>
  <inkml:trace contextRef="#ctx0" brushRef="#br0" timeOffset="104850.9971">16263 13564,'35'106,"-35"18,0 52,-35 53,17-105,18-124</inkml:trace>
  <inkml:trace contextRef="#ctx0" brushRef="#br0" timeOffset="105832.0533">16969 13776,'53'-141,"-159"0,-18 158,-35 72,107 34,175 18,1-141,17-88,-141 300,0 35,0-124,0-88</inkml:trace>
  <inkml:trace contextRef="#ctx0" brushRef="#br0" timeOffset="107572.1528">17374 13617,'-35'-123,"-141"35,17 17,0 0,0 19,36 52,-53 17,17-17,35 0,1 18,-36 70,18 53,17 0,72 0,16 0,72 18,-1-18,71 18,35-18,-18-17,107-36,-54-35,18-53,-35-18,-18 18,18-18,-1-52,-17-1,1-52,-54-18,-53-18,-35 0,-71 1,36-1,-88 18,-18 35,52 106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533401"/>
            <a:ext cx="7315200" cy="609600"/>
          </a:xfrm>
        </p:spPr>
        <p:txBody>
          <a:bodyPr>
            <a:noAutofit/>
          </a:bodyPr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295400"/>
            <a:ext cx="7315200" cy="501576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34C0-4CA6-4CC1-9489-1C0FE91F42C5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C83F01-89C9-49B8-B4C2-E05F00CB1FA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34C0-4CA6-4CC1-9489-1C0FE91F42C5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83F01-89C9-49B8-B4C2-E05F00CB1F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34C0-4CA6-4CC1-9489-1C0FE91F42C5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83F01-89C9-49B8-B4C2-E05F00CB1F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34C0-4CA6-4CC1-9489-1C0FE91F42C5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83F01-89C9-49B8-B4C2-E05F00CB1F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34C0-4CA6-4CC1-9489-1C0FE91F42C5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83F01-89C9-49B8-B4C2-E05F00CB1F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34C0-4CA6-4CC1-9489-1C0FE91F42C5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83F01-89C9-49B8-B4C2-E05F00CB1FA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533401"/>
            <a:ext cx="73152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1219200"/>
            <a:ext cx="3566160" cy="5117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1218312"/>
            <a:ext cx="3566160" cy="5120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1219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1796" y="1219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34C0-4CA6-4CC1-9489-1C0FE91F42C5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83F01-89C9-49B8-B4C2-E05F00CB1FA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533401"/>
            <a:ext cx="73152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1981200"/>
            <a:ext cx="3566160" cy="4355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1981200"/>
            <a:ext cx="3566160" cy="4355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34C0-4CA6-4CC1-9489-1C0FE91F42C5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83F01-89C9-49B8-B4C2-E05F00CB1F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34C0-4CA6-4CC1-9489-1C0FE91F42C5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83F01-89C9-49B8-B4C2-E05F00CB1F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34C0-4CA6-4CC1-9489-1C0FE91F42C5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83F01-89C9-49B8-B4C2-E05F00CB1F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634C0-4CA6-4CC1-9489-1C0FE91F42C5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83F01-89C9-49B8-B4C2-E05F00CB1F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33401"/>
            <a:ext cx="7315200" cy="6127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219201"/>
            <a:ext cx="7315200" cy="509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9FF634C0-4CA6-4CC1-9489-1C0FE91F42C5}" type="datetimeFigureOut">
              <a:rPr lang="en-US" smtClean="0"/>
              <a:t>8/8/2012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1C83F01-89C9-49B8-B4C2-E05F00CB1FA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1.wmf"/><Relationship Id="rId26" Type="http://schemas.openxmlformats.org/officeDocument/2006/relationships/image" Target="../media/image15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9.bin"/><Relationship Id="rId25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24" Type="http://schemas.openxmlformats.org/officeDocument/2006/relationships/image" Target="../media/image14.wmf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2.bin"/><Relationship Id="rId28" Type="http://schemas.openxmlformats.org/officeDocument/2006/relationships/image" Target="../media/image16.wmf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Relationship Id="rId27" Type="http://schemas.openxmlformats.org/officeDocument/2006/relationships/oleObject" Target="../embeddings/oleObject1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11.wmf"/><Relationship Id="rId26" Type="http://schemas.openxmlformats.org/officeDocument/2006/relationships/image" Target="../media/image15.wmf"/><Relationship Id="rId3" Type="http://schemas.openxmlformats.org/officeDocument/2006/relationships/oleObject" Target="../embeddings/oleObject16.bin"/><Relationship Id="rId21" Type="http://schemas.openxmlformats.org/officeDocument/2006/relationships/oleObject" Target="../embeddings/oleObject25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23.bin"/><Relationship Id="rId25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20.bin"/><Relationship Id="rId24" Type="http://schemas.openxmlformats.org/officeDocument/2006/relationships/image" Target="../media/image14.wmf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23" Type="http://schemas.openxmlformats.org/officeDocument/2006/relationships/oleObject" Target="../embeddings/oleObject26.bin"/><Relationship Id="rId28" Type="http://schemas.openxmlformats.org/officeDocument/2006/relationships/image" Target="../media/image16.wmf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Relationship Id="rId27" Type="http://schemas.openxmlformats.org/officeDocument/2006/relationships/oleObject" Target="../embeddings/oleObject2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34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29.bin"/><Relationship Id="rId21" Type="http://schemas.openxmlformats.org/officeDocument/2006/relationships/oleObject" Target="../embeddings/oleObject38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33.bin"/><Relationship Id="rId24" Type="http://schemas.openxmlformats.org/officeDocument/2006/relationships/image" Target="../media/image28.wmf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23" Type="http://schemas.openxmlformats.org/officeDocument/2006/relationships/oleObject" Target="../embeddings/oleObject39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37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45.bin"/><Relationship Id="rId18" Type="http://schemas.openxmlformats.org/officeDocument/2006/relationships/image" Target="../media/image36.wmf"/><Relationship Id="rId26" Type="http://schemas.openxmlformats.org/officeDocument/2006/relationships/image" Target="../media/image40.wmf"/><Relationship Id="rId3" Type="http://schemas.openxmlformats.org/officeDocument/2006/relationships/oleObject" Target="../embeddings/oleObject40.bin"/><Relationship Id="rId21" Type="http://schemas.openxmlformats.org/officeDocument/2006/relationships/oleObject" Target="../embeddings/oleObject49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33.wmf"/><Relationship Id="rId17" Type="http://schemas.openxmlformats.org/officeDocument/2006/relationships/oleObject" Target="../embeddings/oleObject47.bin"/><Relationship Id="rId25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20" Type="http://schemas.openxmlformats.org/officeDocument/2006/relationships/image" Target="../media/image37.wmf"/><Relationship Id="rId29" Type="http://schemas.openxmlformats.org/officeDocument/2006/relationships/oleObject" Target="../embeddings/oleObject53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44.bin"/><Relationship Id="rId24" Type="http://schemas.openxmlformats.org/officeDocument/2006/relationships/image" Target="../media/image39.wmf"/><Relationship Id="rId32" Type="http://schemas.openxmlformats.org/officeDocument/2006/relationships/image" Target="../media/image43.wmf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23" Type="http://schemas.openxmlformats.org/officeDocument/2006/relationships/oleObject" Target="../embeddings/oleObject50.bin"/><Relationship Id="rId28" Type="http://schemas.openxmlformats.org/officeDocument/2006/relationships/image" Target="../media/image41.wmf"/><Relationship Id="rId10" Type="http://schemas.openxmlformats.org/officeDocument/2006/relationships/image" Target="../media/image32.wmf"/><Relationship Id="rId19" Type="http://schemas.openxmlformats.org/officeDocument/2006/relationships/oleObject" Target="../embeddings/oleObject48.bin"/><Relationship Id="rId31" Type="http://schemas.openxmlformats.org/officeDocument/2006/relationships/oleObject" Target="../embeddings/oleObject54.bin"/><Relationship Id="rId4" Type="http://schemas.openxmlformats.org/officeDocument/2006/relationships/image" Target="../media/image29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34.wmf"/><Relationship Id="rId22" Type="http://schemas.openxmlformats.org/officeDocument/2006/relationships/image" Target="../media/image38.wmf"/><Relationship Id="rId27" Type="http://schemas.openxmlformats.org/officeDocument/2006/relationships/oleObject" Target="../embeddings/oleObject52.bin"/><Relationship Id="rId30" Type="http://schemas.openxmlformats.org/officeDocument/2006/relationships/image" Target="../media/image4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emf"/><Relationship Id="rId13" Type="http://schemas.openxmlformats.org/officeDocument/2006/relationships/customXml" Target="../ink/ink4.xml"/><Relationship Id="rId18" Type="http://schemas.openxmlformats.org/officeDocument/2006/relationships/image" Target="../media/image51.emf"/><Relationship Id="rId3" Type="http://schemas.openxmlformats.org/officeDocument/2006/relationships/oleObject" Target="../embeddings/oleObject55.bin"/><Relationship Id="rId21" Type="http://schemas.openxmlformats.org/officeDocument/2006/relationships/customXml" Target="../ink/ink8.xml"/><Relationship Id="rId7" Type="http://schemas.openxmlformats.org/officeDocument/2006/relationships/customXml" Target="../ink/ink1.xml"/><Relationship Id="rId12" Type="http://schemas.openxmlformats.org/officeDocument/2006/relationships/image" Target="../media/image48.emf"/><Relationship Id="rId17" Type="http://schemas.openxmlformats.org/officeDocument/2006/relationships/customXml" Target="../ink/ink6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emf"/><Relationship Id="rId20" Type="http://schemas.openxmlformats.org/officeDocument/2006/relationships/image" Target="../media/image52.e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5.wmf"/><Relationship Id="rId11" Type="http://schemas.openxmlformats.org/officeDocument/2006/relationships/customXml" Target="../ink/ink3.xml"/><Relationship Id="rId24" Type="http://schemas.openxmlformats.org/officeDocument/2006/relationships/image" Target="../media/image54.emf"/><Relationship Id="rId5" Type="http://schemas.openxmlformats.org/officeDocument/2006/relationships/oleObject" Target="../embeddings/oleObject56.bin"/><Relationship Id="rId15" Type="http://schemas.openxmlformats.org/officeDocument/2006/relationships/customXml" Target="../ink/ink5.xml"/><Relationship Id="rId23" Type="http://schemas.openxmlformats.org/officeDocument/2006/relationships/customXml" Target="../ink/ink9.xml"/><Relationship Id="rId10" Type="http://schemas.openxmlformats.org/officeDocument/2006/relationships/image" Target="../media/image47.emf"/><Relationship Id="rId19" Type="http://schemas.openxmlformats.org/officeDocument/2006/relationships/customXml" Target="../ink/ink7.xml"/><Relationship Id="rId4" Type="http://schemas.openxmlformats.org/officeDocument/2006/relationships/image" Target="../media/image44.wmf"/><Relationship Id="rId9" Type="http://schemas.openxmlformats.org/officeDocument/2006/relationships/customXml" Target="../ink/ink2.xml"/><Relationship Id="rId14" Type="http://schemas.openxmlformats.org/officeDocument/2006/relationships/image" Target="../media/image49.emf"/><Relationship Id="rId22" Type="http://schemas.openxmlformats.org/officeDocument/2006/relationships/image" Target="../media/image5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Thursday, August 9, 2012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/>
                  <a:t>TISK Problems</a:t>
                </a:r>
              </a:p>
              <a:p>
                <a:pPr marL="457200" indent="-457200">
                  <a:buAutoNum type="arabicParenR"/>
                </a:pPr>
                <a:r>
                  <a:rPr lang="en-US" dirty="0" smtClean="0"/>
                  <a:t>Multiply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sz="4400" i="1" smtClean="0">
                            <a:latin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US" sz="44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400" b="0" i="1" smtClean="0">
                                <a:latin typeface="Cambria Math"/>
                              </a:rPr>
                              <m:t>5</m:t>
                            </m:r>
                          </m:num>
                          <m:den>
                            <m:r>
                              <a:rPr lang="en-US" sz="4400" b="0" i="1" smtClean="0">
                                <a:latin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440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box>
                          <m:boxPr>
                            <m:ctrlPr>
                              <a:rPr lang="en-US" sz="4400" i="1" smtClean="0">
                                <a:latin typeface="Cambria Math"/>
                                <a:ea typeface="Cambria Math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US" sz="440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4400" b="0" i="1" smtClean="0">
                                    <a:latin typeface="Cambria Math"/>
                                    <a:ea typeface="Cambria Math"/>
                                  </a:rPr>
                                  <m:t>6</m:t>
                                </m:r>
                              </m:num>
                              <m:den>
                                <m:r>
                                  <a:rPr lang="en-US" sz="4400" b="0" i="1" smtClean="0">
                                    <a:latin typeface="Cambria Math"/>
                                    <a:ea typeface="Cambria Math"/>
                                  </a:rPr>
                                  <m:t>25</m:t>
                                </m:r>
                              </m:den>
                            </m:f>
                          </m:e>
                        </m:box>
                      </m:e>
                    </m:box>
                  </m:oMath>
                </a14:m>
                <a:endParaRPr lang="en-US" dirty="0" smtClean="0"/>
              </a:p>
              <a:p>
                <a:pPr marL="457200" indent="-457200">
                  <a:buAutoNum type="arabicParenR"/>
                </a:pPr>
                <a:endParaRPr lang="en-US" dirty="0" smtClean="0"/>
              </a:p>
              <a:p>
                <a:pPr marL="457200" indent="-457200">
                  <a:buAutoNum type="arabicParenR"/>
                </a:pPr>
                <a:r>
                  <a:rPr lang="en-US" dirty="0" smtClean="0"/>
                  <a:t>Sam has four fewer candy bars than Andrew.  If Andrew has 13 candy bars, write an equation to solve for the number of candy bars Sam has.</a:t>
                </a:r>
              </a:p>
              <a:p>
                <a:pPr marL="457200" indent="-457200">
                  <a:buAutoNum type="arabicParenR"/>
                </a:pPr>
                <a:endParaRPr lang="en-US" dirty="0"/>
              </a:p>
              <a:p>
                <a:pPr marL="457200" indent="-457200">
                  <a:buAutoNum type="arabicParenR"/>
                </a:pPr>
                <a:r>
                  <a:rPr lang="en-US" dirty="0" smtClean="0"/>
                  <a:t>Divide</a:t>
                </a:r>
              </a:p>
              <a:p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There will be 3 Mental Math questions today.</a:t>
                </a:r>
              </a:p>
              <a:p>
                <a:r>
                  <a:rPr lang="en-US" dirty="0" smtClean="0"/>
                  <a:t>Be sure you also have your Post-It note ready with your name on it.</a:t>
                </a: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blipFill rotWithShape="1">
                <a:blip r:embed="rId3"/>
                <a:stretch>
                  <a:fillRect l="-833" t="-10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352461"/>
              </p:ext>
            </p:extLst>
          </p:nvPr>
        </p:nvGraphicFramePr>
        <p:xfrm>
          <a:off x="2209800" y="3733800"/>
          <a:ext cx="1532659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4" imgW="571320" imgH="279360" progId="Equation.DSMT4">
                  <p:embed/>
                </p:oleObj>
              </mc:Choice>
              <mc:Fallback>
                <p:oleObj name="Equation" r:id="rId4" imgW="5713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09800" y="3733800"/>
                        <a:ext cx="1532659" cy="749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341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3200" dirty="0" smtClean="0"/>
              <a:t>12) You can buy 3 hamburgers.</a:t>
            </a:r>
          </a:p>
          <a:p>
            <a:pPr marL="45720" indent="0">
              <a:buNone/>
            </a:pPr>
            <a:r>
              <a:rPr lang="en-US" sz="3200" dirty="0" smtClean="0"/>
              <a:t>13) You can buy 3 tickets.</a:t>
            </a:r>
          </a:p>
          <a:p>
            <a:pPr marL="45720" indent="0">
              <a:buNone/>
            </a:pPr>
            <a:r>
              <a:rPr lang="en-US" sz="3200" dirty="0" smtClean="0"/>
              <a:t>14) You must sell 8 baskets to raise </a:t>
            </a:r>
          </a:p>
          <a:p>
            <a:pPr marL="45720" indent="0">
              <a:buNone/>
            </a:pPr>
            <a:r>
              <a:rPr lang="en-US" sz="3200" dirty="0"/>
              <a:t> </a:t>
            </a:r>
            <a:r>
              <a:rPr lang="en-US" sz="3200" dirty="0" smtClean="0"/>
              <a:t>     $115.</a:t>
            </a:r>
          </a:p>
          <a:p>
            <a:pPr marL="45720" indent="0">
              <a:buNone/>
            </a:pPr>
            <a:r>
              <a:rPr lang="en-US" sz="3200" dirty="0" smtClean="0"/>
              <a:t>15) You can buy two fruit baskets.</a:t>
            </a:r>
          </a:p>
          <a:p>
            <a:pPr marL="45720" indent="0">
              <a:buNone/>
            </a:pPr>
            <a:r>
              <a:rPr lang="en-US" sz="3200" dirty="0" smtClean="0"/>
              <a:t>16) You must sell 8 deluxe baskets to </a:t>
            </a:r>
          </a:p>
          <a:p>
            <a:pPr marL="45720" indent="0">
              <a:buNone/>
            </a:pPr>
            <a:r>
              <a:rPr lang="en-US" sz="3200" dirty="0"/>
              <a:t> </a:t>
            </a:r>
            <a:r>
              <a:rPr lang="en-US" sz="3200" dirty="0" smtClean="0"/>
              <a:t>      raise $190.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2499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73075"/>
            <a:ext cx="8153400" cy="1143000"/>
          </a:xfrm>
        </p:spPr>
        <p:txBody>
          <a:bodyPr/>
          <a:lstStyle/>
          <a:p>
            <a:r>
              <a:rPr lang="en-US" dirty="0"/>
              <a:t>The Algebraic Order of Operations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399"/>
            <a:ext cx="7315200" cy="1828801"/>
          </a:xfrm>
        </p:spPr>
        <p:txBody>
          <a:bodyPr/>
          <a:lstStyle/>
          <a:p>
            <a:r>
              <a:rPr lang="en-US" dirty="0"/>
              <a:t>The Order of Operations tells us how we should evaluate an expression.</a:t>
            </a:r>
          </a:p>
          <a:p>
            <a:r>
              <a:rPr lang="en-US" dirty="0"/>
              <a:t>Without it.. No one could be sure of getting the same answers!</a:t>
            </a:r>
          </a:p>
          <a:p>
            <a:r>
              <a:rPr lang="en-US" dirty="0"/>
              <a:t>Take a look:</a:t>
            </a:r>
          </a:p>
        </p:txBody>
      </p:sp>
      <p:graphicFrame>
        <p:nvGraphicFramePr>
          <p:cNvPr id="92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2797940"/>
              </p:ext>
            </p:extLst>
          </p:nvPr>
        </p:nvGraphicFramePr>
        <p:xfrm>
          <a:off x="1323975" y="3422650"/>
          <a:ext cx="234315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8" name="Equation" r:id="rId3" imgW="990360" imgH="203040" progId="Equation.DSMT4">
                  <p:embed/>
                </p:oleObj>
              </mc:Choice>
              <mc:Fallback>
                <p:oleObj name="Equation" r:id="rId3" imgW="990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3975" y="3422650"/>
                        <a:ext cx="2343150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392112" y="3667125"/>
            <a:ext cx="3048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Student #1:</a:t>
            </a:r>
          </a:p>
        </p:txBody>
      </p:sp>
      <p:graphicFrame>
        <p:nvGraphicFramePr>
          <p:cNvPr id="92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893190"/>
              </p:ext>
            </p:extLst>
          </p:nvPr>
        </p:nvGraphicFramePr>
        <p:xfrm>
          <a:off x="620712" y="3895725"/>
          <a:ext cx="168275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9" name="Equation" r:id="rId5" imgW="711000" imgH="203040" progId="Equation.DSMT4">
                  <p:embed/>
                </p:oleObj>
              </mc:Choice>
              <mc:Fallback>
                <p:oleObj name="Equation" r:id="rId5" imgW="711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12" y="3895725"/>
                        <a:ext cx="1682750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2238688"/>
              </p:ext>
            </p:extLst>
          </p:nvPr>
        </p:nvGraphicFramePr>
        <p:xfrm>
          <a:off x="1139825" y="4200525"/>
          <a:ext cx="1141412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" name="Equation" r:id="rId7" imgW="482400" imgH="203040" progId="Equation.DSMT4">
                  <p:embed/>
                </p:oleObj>
              </mc:Choice>
              <mc:Fallback>
                <p:oleObj name="Equation" r:id="rId7" imgW="482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9825" y="4200525"/>
                        <a:ext cx="1141412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2956418"/>
              </p:ext>
            </p:extLst>
          </p:nvPr>
        </p:nvGraphicFramePr>
        <p:xfrm>
          <a:off x="1576387" y="4505325"/>
          <a:ext cx="72072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" name="Equation" r:id="rId9" imgW="304560" imgH="203040" progId="Equation.DSMT4">
                  <p:embed/>
                </p:oleObj>
              </mc:Choice>
              <mc:Fallback>
                <p:oleObj name="Equation" r:id="rId9" imgW="304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6387" y="4505325"/>
                        <a:ext cx="720725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900098"/>
              </p:ext>
            </p:extLst>
          </p:nvPr>
        </p:nvGraphicFramePr>
        <p:xfrm>
          <a:off x="2144712" y="4481513"/>
          <a:ext cx="86995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2" name="Equation" r:id="rId11" imgW="368280" imgH="203040" progId="Equation.DSMT4">
                  <p:embed/>
                </p:oleObj>
              </mc:Choice>
              <mc:Fallback>
                <p:oleObj name="Equation" r:id="rId11" imgW="368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4712" y="4481513"/>
                        <a:ext cx="869950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3516312" y="3681413"/>
            <a:ext cx="3048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Student #2:</a:t>
            </a:r>
          </a:p>
        </p:txBody>
      </p:sp>
      <p:graphicFrame>
        <p:nvGraphicFramePr>
          <p:cNvPr id="923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277552"/>
              </p:ext>
            </p:extLst>
          </p:nvPr>
        </p:nvGraphicFramePr>
        <p:xfrm>
          <a:off x="3838575" y="3886200"/>
          <a:ext cx="21050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3" name="Equation" r:id="rId13" imgW="888840" imgH="164880" progId="Equation.DSMT4">
                  <p:embed/>
                </p:oleObj>
              </mc:Choice>
              <mc:Fallback>
                <p:oleObj name="Equation" r:id="rId13" imgW="8888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8575" y="3886200"/>
                        <a:ext cx="210502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9901114"/>
              </p:ext>
            </p:extLst>
          </p:nvPr>
        </p:nvGraphicFramePr>
        <p:xfrm>
          <a:off x="4511675" y="4176713"/>
          <a:ext cx="1443037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4" name="Equation" r:id="rId15" imgW="609480" imgH="177480" progId="Equation.DSMT4">
                  <p:embed/>
                </p:oleObj>
              </mc:Choice>
              <mc:Fallback>
                <p:oleObj name="Equation" r:id="rId15" imgW="609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675" y="4176713"/>
                        <a:ext cx="1443037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644841"/>
              </p:ext>
            </p:extLst>
          </p:nvPr>
        </p:nvGraphicFramePr>
        <p:xfrm>
          <a:off x="4506912" y="4465638"/>
          <a:ext cx="931863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5" name="Equation" r:id="rId17" imgW="393480" imgH="177480" progId="Equation.DSMT4">
                  <p:embed/>
                </p:oleObj>
              </mc:Choice>
              <mc:Fallback>
                <p:oleObj name="Equation" r:id="rId17" imgW="393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6912" y="4465638"/>
                        <a:ext cx="931863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3941567"/>
              </p:ext>
            </p:extLst>
          </p:nvPr>
        </p:nvGraphicFramePr>
        <p:xfrm>
          <a:off x="5332412" y="4481513"/>
          <a:ext cx="1049338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6" name="Equation" r:id="rId19" imgW="444240" imgH="203040" progId="Equation.DSMT4">
                  <p:embed/>
                </p:oleObj>
              </mc:Choice>
              <mc:Fallback>
                <p:oleObj name="Equation" r:id="rId19" imgW="444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2412" y="4481513"/>
                        <a:ext cx="1049338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5954712" y="3605213"/>
            <a:ext cx="3048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Student #3:</a:t>
            </a:r>
          </a:p>
        </p:txBody>
      </p:sp>
      <p:graphicFrame>
        <p:nvGraphicFramePr>
          <p:cNvPr id="923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2884541"/>
              </p:ext>
            </p:extLst>
          </p:nvPr>
        </p:nvGraphicFramePr>
        <p:xfrm>
          <a:off x="6546850" y="3795713"/>
          <a:ext cx="1563687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7" name="Equation" r:id="rId21" imgW="660240" imgH="177480" progId="Equation.DSMT4">
                  <p:embed/>
                </p:oleObj>
              </mc:Choice>
              <mc:Fallback>
                <p:oleObj name="Equation" r:id="rId21" imgW="6602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6850" y="3795713"/>
                        <a:ext cx="1563687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8998567"/>
              </p:ext>
            </p:extLst>
          </p:nvPr>
        </p:nvGraphicFramePr>
        <p:xfrm>
          <a:off x="6564312" y="4100513"/>
          <a:ext cx="1443038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8" name="Equation" r:id="rId23" imgW="609480" imgH="177480" progId="Equation.DSMT4">
                  <p:embed/>
                </p:oleObj>
              </mc:Choice>
              <mc:Fallback>
                <p:oleObj name="Equation" r:id="rId23" imgW="609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4312" y="4100513"/>
                        <a:ext cx="1443038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0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3512262"/>
              </p:ext>
            </p:extLst>
          </p:nvPr>
        </p:nvGraphicFramePr>
        <p:xfrm>
          <a:off x="7110412" y="4403725"/>
          <a:ext cx="9017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9" name="Equation" r:id="rId25" imgW="380880" imgH="164880" progId="Equation.DSMT4">
                  <p:embed/>
                </p:oleObj>
              </mc:Choice>
              <mc:Fallback>
                <p:oleObj name="Equation" r:id="rId25" imgW="3808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0412" y="4403725"/>
                        <a:ext cx="90170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1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7804664"/>
              </p:ext>
            </p:extLst>
          </p:nvPr>
        </p:nvGraphicFramePr>
        <p:xfrm>
          <a:off x="7875587" y="4405313"/>
          <a:ext cx="839788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" name="Equation" r:id="rId27" imgW="355320" imgH="203040" progId="Equation.DSMT4">
                  <p:embed/>
                </p:oleObj>
              </mc:Choice>
              <mc:Fallback>
                <p:oleObj name="Equation" r:id="rId27" imgW="355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5587" y="4405313"/>
                        <a:ext cx="839788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1535112" y="5191125"/>
            <a:ext cx="6553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/>
              <a:t>So, who is right??</a:t>
            </a:r>
          </a:p>
        </p:txBody>
      </p:sp>
    </p:spTree>
    <p:extLst>
      <p:ext uri="{BB962C8B-B14F-4D97-AF65-F5344CB8AC3E}">
        <p14:creationId xmlns:p14="http://schemas.microsoft.com/office/powerpoint/2010/main" val="4152283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9227" grpId="0"/>
      <p:bldP spid="9232" grpId="0"/>
      <p:bldP spid="9237" grpId="0"/>
      <p:bldP spid="92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Order of Operations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b="1" u="sng" dirty="0"/>
              <a:t>P</a:t>
            </a:r>
            <a:r>
              <a:rPr lang="en-US" sz="2800" dirty="0"/>
              <a:t>arentheses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Includes: (parentheses), [brackets], {braces}, |absolute value bars|, </a:t>
            </a:r>
          </a:p>
          <a:p>
            <a:pPr>
              <a:lnSpc>
                <a:spcPct val="90000"/>
              </a:lnSpc>
            </a:pPr>
            <a:r>
              <a:rPr lang="en-US" sz="2800" b="1" u="sng" dirty="0"/>
              <a:t>E</a:t>
            </a:r>
            <a:r>
              <a:rPr lang="en-US" sz="2800" dirty="0"/>
              <a:t>xponents</a:t>
            </a:r>
          </a:p>
          <a:p>
            <a:pPr>
              <a:lnSpc>
                <a:spcPct val="90000"/>
              </a:lnSpc>
            </a:pPr>
            <a:r>
              <a:rPr lang="en-US" sz="2800" b="1" u="sng" dirty="0"/>
              <a:t>M</a:t>
            </a:r>
            <a:r>
              <a:rPr lang="en-US" sz="2800" dirty="0"/>
              <a:t>ultiply &amp; </a:t>
            </a:r>
            <a:r>
              <a:rPr lang="en-US" sz="2800" b="1" u="sng" dirty="0"/>
              <a:t>D</a:t>
            </a:r>
            <a:r>
              <a:rPr lang="en-US" sz="2800" dirty="0"/>
              <a:t>ivide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From left to right</a:t>
            </a:r>
          </a:p>
          <a:p>
            <a:pPr>
              <a:lnSpc>
                <a:spcPct val="90000"/>
              </a:lnSpc>
            </a:pPr>
            <a:r>
              <a:rPr lang="en-US" sz="2800" b="1" u="sng" dirty="0"/>
              <a:t>A</a:t>
            </a:r>
            <a:r>
              <a:rPr lang="en-US" sz="2800" dirty="0"/>
              <a:t>dd &amp; </a:t>
            </a:r>
            <a:r>
              <a:rPr lang="en-US" sz="2800" b="1" u="sng" dirty="0"/>
              <a:t>S</a:t>
            </a:r>
            <a:r>
              <a:rPr lang="en-US" sz="2800" dirty="0"/>
              <a:t>ubtract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From left to right</a:t>
            </a:r>
          </a:p>
        </p:txBody>
      </p:sp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161529"/>
              </p:ext>
            </p:extLst>
          </p:nvPr>
        </p:nvGraphicFramePr>
        <p:xfrm>
          <a:off x="4495800" y="2057400"/>
          <a:ext cx="26860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1536480" imgH="253800" progId="Equation.DSMT4">
                  <p:embed/>
                </p:oleObj>
              </mc:Choice>
              <mc:Fallback>
                <p:oleObj name="Equation" r:id="rId3" imgW="1536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057400"/>
                        <a:ext cx="26860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3104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So, who was right?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236663" y="1722438"/>
          <a:ext cx="234315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6" name="Equation" r:id="rId3" imgW="990360" imgH="203040" progId="Equation.DSMT4">
                  <p:embed/>
                </p:oleObj>
              </mc:Choice>
              <mc:Fallback>
                <p:oleObj name="Equation" r:id="rId3" imgW="990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6663" y="1722438"/>
                        <a:ext cx="2343150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04800" y="2270125"/>
            <a:ext cx="3048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Student #1:</a:t>
            </a:r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533400" y="2498725"/>
          <a:ext cx="168275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7" name="Equation" r:id="rId5" imgW="711000" imgH="203040" progId="Equation.DSMT4">
                  <p:embed/>
                </p:oleObj>
              </mc:Choice>
              <mc:Fallback>
                <p:oleObj name="Equation" r:id="rId5" imgW="711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498725"/>
                        <a:ext cx="1682750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1052513" y="2803525"/>
          <a:ext cx="1141412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8" name="Equation" r:id="rId7" imgW="482400" imgH="203040" progId="Equation.DSMT4">
                  <p:embed/>
                </p:oleObj>
              </mc:Choice>
              <mc:Fallback>
                <p:oleObj name="Equation" r:id="rId7" imgW="482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2803525"/>
                        <a:ext cx="1141412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1489075" y="3108325"/>
          <a:ext cx="72072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9" name="Equation" r:id="rId9" imgW="304560" imgH="203040" progId="Equation.DSMT4">
                  <p:embed/>
                </p:oleObj>
              </mc:Choice>
              <mc:Fallback>
                <p:oleObj name="Equation" r:id="rId9" imgW="304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9075" y="3108325"/>
                        <a:ext cx="720725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057400" y="3084513"/>
          <a:ext cx="86995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0" name="Equation" r:id="rId11" imgW="368280" imgH="203040" progId="Equation.DSMT4">
                  <p:embed/>
                </p:oleObj>
              </mc:Choice>
              <mc:Fallback>
                <p:oleObj name="Equation" r:id="rId11" imgW="3682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084513"/>
                        <a:ext cx="869950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3429000" y="2284413"/>
            <a:ext cx="3048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Student #2:</a:t>
            </a:r>
          </a:p>
        </p:txBody>
      </p:sp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3751263" y="2489200"/>
          <a:ext cx="21050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1" name="Equation" r:id="rId13" imgW="888840" imgH="164880" progId="Equation.DSMT4">
                  <p:embed/>
                </p:oleObj>
              </mc:Choice>
              <mc:Fallback>
                <p:oleObj name="Equation" r:id="rId13" imgW="8888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263" y="2489200"/>
                        <a:ext cx="210502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4424363" y="2779713"/>
          <a:ext cx="1443037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2" name="Equation" r:id="rId15" imgW="609480" imgH="177480" progId="Equation.DSMT4">
                  <p:embed/>
                </p:oleObj>
              </mc:Choice>
              <mc:Fallback>
                <p:oleObj name="Equation" r:id="rId15" imgW="609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4363" y="2779713"/>
                        <a:ext cx="1443037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4419600" y="3068638"/>
          <a:ext cx="931863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3" name="Equation" r:id="rId17" imgW="393480" imgH="177480" progId="Equation.DSMT4">
                  <p:embed/>
                </p:oleObj>
              </mc:Choice>
              <mc:Fallback>
                <p:oleObj name="Equation" r:id="rId17" imgW="393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068638"/>
                        <a:ext cx="931863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5245100" y="3084513"/>
          <a:ext cx="1049338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4" name="Equation" r:id="rId19" imgW="444240" imgH="203040" progId="Equation.DSMT4">
                  <p:embed/>
                </p:oleObj>
              </mc:Choice>
              <mc:Fallback>
                <p:oleObj name="Equation" r:id="rId19" imgW="4442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100" y="3084513"/>
                        <a:ext cx="1049338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5943600" y="2300288"/>
            <a:ext cx="3048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Student #3:</a:t>
            </a:r>
          </a:p>
        </p:txBody>
      </p:sp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6535738" y="2490788"/>
          <a:ext cx="1563687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5" name="Equation" r:id="rId21" imgW="660240" imgH="177480" progId="Equation.DSMT4">
                  <p:embed/>
                </p:oleObj>
              </mc:Choice>
              <mc:Fallback>
                <p:oleObj name="Equation" r:id="rId21" imgW="6602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5738" y="2490788"/>
                        <a:ext cx="1563687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6553200" y="2795588"/>
          <a:ext cx="1443038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6" name="Equation" r:id="rId23" imgW="609480" imgH="177480" progId="Equation.DSMT4">
                  <p:embed/>
                </p:oleObj>
              </mc:Choice>
              <mc:Fallback>
                <p:oleObj name="Equation" r:id="rId23" imgW="609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795588"/>
                        <a:ext cx="1443038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7099300" y="3098800"/>
          <a:ext cx="9017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7" name="Equation" r:id="rId25" imgW="380880" imgH="164880" progId="Equation.DSMT4">
                  <p:embed/>
                </p:oleObj>
              </mc:Choice>
              <mc:Fallback>
                <p:oleObj name="Equation" r:id="rId25" imgW="3808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9300" y="3098800"/>
                        <a:ext cx="90170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3" name="Object 19"/>
          <p:cNvGraphicFramePr>
            <a:graphicFrameLocks noChangeAspect="1"/>
          </p:cNvGraphicFramePr>
          <p:nvPr/>
        </p:nvGraphicFramePr>
        <p:xfrm>
          <a:off x="7864475" y="3100388"/>
          <a:ext cx="839788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8" name="Equation" r:id="rId27" imgW="355320" imgH="203040" progId="Equation.DSMT4">
                  <p:embed/>
                </p:oleObj>
              </mc:Choice>
              <mc:Fallback>
                <p:oleObj name="Equation" r:id="rId27" imgW="355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4475" y="3100388"/>
                        <a:ext cx="839788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381000" y="3579813"/>
            <a:ext cx="29718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Wrong.  This student subtracted and added before multiplying.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3352800" y="3579813"/>
            <a:ext cx="29718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Wrong.  This student should have subtracted THEN added.</a:t>
            </a: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6019800" y="3671888"/>
            <a:ext cx="297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Correct!</a:t>
            </a:r>
          </a:p>
        </p:txBody>
      </p:sp>
    </p:spTree>
    <p:extLst>
      <p:ext uri="{BB962C8B-B14F-4D97-AF65-F5344CB8AC3E}">
        <p14:creationId xmlns:p14="http://schemas.microsoft.com/office/powerpoint/2010/main" val="3571207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5" grpId="0"/>
      <p:bldP spid="11286" grpId="0"/>
      <p:bldP spid="1128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Practice Together…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53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Evaluate the expressions.</a:t>
            </a:r>
          </a:p>
        </p:txBody>
      </p:sp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057400" y="2286000"/>
          <a:ext cx="1741488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8" name="Equation" r:id="rId3" imgW="736560" imgH="253800" progId="Equation.DSMT4">
                  <p:embed/>
                </p:oleObj>
              </mc:Choice>
              <mc:Fallback>
                <p:oleObj name="Equation" r:id="rId3" imgW="7365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286000"/>
                        <a:ext cx="1741488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381000" y="2438400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Parentheses?</a:t>
            </a:r>
          </a:p>
        </p:txBody>
      </p:sp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394605"/>
              </p:ext>
            </p:extLst>
          </p:nvPr>
        </p:nvGraphicFramePr>
        <p:xfrm>
          <a:off x="2068513" y="2293938"/>
          <a:ext cx="1741487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9" name="Equation" r:id="rId5" imgW="736560" imgH="253800" progId="Equation.DSMT4">
                  <p:embed/>
                </p:oleObj>
              </mc:Choice>
              <mc:Fallback>
                <p:oleObj name="Equation" r:id="rId5" imgW="7365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8513" y="2293938"/>
                        <a:ext cx="1741487" cy="601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4343400" y="2286000"/>
          <a:ext cx="1471613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0" name="Equation" r:id="rId7" imgW="622080" imgH="177480" progId="Equation.DSMT4">
                  <p:embed/>
                </p:oleObj>
              </mc:Choice>
              <mc:Fallback>
                <p:oleObj name="Equation" r:id="rId7" imgW="6220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286000"/>
                        <a:ext cx="1471613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2222500" y="2895600"/>
          <a:ext cx="1411288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1" name="Equation" r:id="rId9" imgW="596880" imgH="253800" progId="Equation.DSMT4">
                  <p:embed/>
                </p:oleObj>
              </mc:Choice>
              <mc:Fallback>
                <p:oleObj name="Equation" r:id="rId9" imgW="5968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2895600"/>
                        <a:ext cx="1411288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18089"/>
              </p:ext>
            </p:extLst>
          </p:nvPr>
        </p:nvGraphicFramePr>
        <p:xfrm>
          <a:off x="2209800" y="2895600"/>
          <a:ext cx="1411288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2" name="Equation" r:id="rId11" imgW="596880" imgH="253800" progId="Equation.DSMT4">
                  <p:embed/>
                </p:oleObj>
              </mc:Choice>
              <mc:Fallback>
                <p:oleObj name="Equation" r:id="rId11" imgW="5968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895600"/>
                        <a:ext cx="1411288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2208213" y="3459163"/>
          <a:ext cx="1260475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3" name="Equation" r:id="rId13" imgW="533160" imgH="228600" progId="Equation.DSMT4">
                  <p:embed/>
                </p:oleObj>
              </mc:Choice>
              <mc:Fallback>
                <p:oleObj name="Equation" r:id="rId13" imgW="5331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8213" y="3459163"/>
                        <a:ext cx="1260475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381000" y="2895600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5"/>
                </a:solidFill>
              </a:rPr>
              <a:t>Exponents?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381000" y="3276600"/>
            <a:ext cx="1752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8000"/>
                </a:solidFill>
              </a:rPr>
              <a:t>Multiplication or Division?</a:t>
            </a:r>
          </a:p>
        </p:txBody>
      </p:sp>
      <p:graphicFrame>
        <p:nvGraphicFramePr>
          <p:cNvPr id="1230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5759641"/>
              </p:ext>
            </p:extLst>
          </p:nvPr>
        </p:nvGraphicFramePr>
        <p:xfrm>
          <a:off x="2223380" y="3478448"/>
          <a:ext cx="1260475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4" name="Equation" r:id="rId15" imgW="533160" imgH="228600" progId="Equation.DSMT4">
                  <p:embed/>
                </p:oleObj>
              </mc:Choice>
              <mc:Fallback>
                <p:oleObj name="Equation" r:id="rId15" imgW="5331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380" y="3478448"/>
                        <a:ext cx="1260475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4" name="Object 16"/>
          <p:cNvGraphicFramePr>
            <a:graphicFrameLocks noChangeAspect="1"/>
          </p:cNvGraphicFramePr>
          <p:nvPr/>
        </p:nvGraphicFramePr>
        <p:xfrm>
          <a:off x="4114800" y="3352800"/>
          <a:ext cx="288290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5" name="Equation" r:id="rId17" imgW="1218960" imgH="228600" progId="Equation.DSMT4">
                  <p:embed/>
                </p:oleObj>
              </mc:Choice>
              <mc:Fallback>
                <p:oleObj name="Equation" r:id="rId17" imgW="12189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52800"/>
                        <a:ext cx="2882900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5" name="Object 17"/>
          <p:cNvGraphicFramePr>
            <a:graphicFrameLocks noChangeAspect="1"/>
          </p:cNvGraphicFramePr>
          <p:nvPr/>
        </p:nvGraphicFramePr>
        <p:xfrm>
          <a:off x="2679700" y="4098925"/>
          <a:ext cx="74930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6" name="Equation" r:id="rId19" imgW="317160" imgH="177480" progId="Equation.DSMT4">
                  <p:embed/>
                </p:oleObj>
              </mc:Choice>
              <mc:Fallback>
                <p:oleObj name="Equation" r:id="rId19" imgW="317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4098925"/>
                        <a:ext cx="749300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381000" y="3962400"/>
            <a:ext cx="1752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Addition or Subtraction?</a:t>
            </a:r>
          </a:p>
        </p:txBody>
      </p:sp>
      <p:graphicFrame>
        <p:nvGraphicFramePr>
          <p:cNvPr id="1230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4610723"/>
              </p:ext>
            </p:extLst>
          </p:nvPr>
        </p:nvGraphicFramePr>
        <p:xfrm>
          <a:off x="2672556" y="4072731"/>
          <a:ext cx="750888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7" name="Equation" r:id="rId21" imgW="317160" imgH="177480" progId="Equation.DSMT4">
                  <p:embed/>
                </p:oleObj>
              </mc:Choice>
              <mc:Fallback>
                <p:oleObj name="Equation" r:id="rId21" imgW="317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2556" y="4072731"/>
                        <a:ext cx="750888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8" name="Line 20"/>
          <p:cNvSpPr>
            <a:spLocks noChangeShapeType="1"/>
          </p:cNvSpPr>
          <p:nvPr/>
        </p:nvSpPr>
        <p:spPr bwMode="auto">
          <a:xfrm>
            <a:off x="3048000" y="4267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9" name="Line 21"/>
          <p:cNvSpPr>
            <a:spLocks noChangeShapeType="1"/>
          </p:cNvSpPr>
          <p:nvPr/>
        </p:nvSpPr>
        <p:spPr bwMode="auto">
          <a:xfrm>
            <a:off x="3048000" y="4191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1" name="AutoShape 23"/>
          <p:cNvSpPr>
            <a:spLocks noChangeArrowheads="1"/>
          </p:cNvSpPr>
          <p:nvPr/>
        </p:nvSpPr>
        <p:spPr bwMode="auto">
          <a:xfrm>
            <a:off x="2209800" y="4419600"/>
            <a:ext cx="1600200" cy="914400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2310" name="Object 22"/>
          <p:cNvGraphicFramePr>
            <a:graphicFrameLocks noChangeAspect="1"/>
          </p:cNvGraphicFramePr>
          <p:nvPr/>
        </p:nvGraphicFramePr>
        <p:xfrm>
          <a:off x="2725738" y="4648200"/>
          <a:ext cx="481012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8" name="Equation" r:id="rId23" imgW="203040" imgH="177480" progId="Equation.DSMT4">
                  <p:embed/>
                </p:oleObj>
              </mc:Choice>
              <mc:Fallback>
                <p:oleObj name="Equation" r:id="rId23" imgW="2030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5738" y="4648200"/>
                        <a:ext cx="481012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0835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2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6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8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/>
      <p:bldP spid="12295" grpId="1"/>
      <p:bldP spid="12301" grpId="0"/>
      <p:bldP spid="12301" grpId="1"/>
      <p:bldP spid="12302" grpId="0"/>
      <p:bldP spid="12302" grpId="1"/>
      <p:bldP spid="12306" grpId="0"/>
      <p:bldP spid="12306" grpId="1"/>
      <p:bldP spid="12308" grpId="0" animBg="1"/>
      <p:bldP spid="12309" grpId="0" animBg="1"/>
      <p:bldP spid="123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Practice Together…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153400" cy="53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Evaluate the expressions.</a:t>
            </a:r>
          </a:p>
        </p:txBody>
      </p:sp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092325" y="2309813"/>
          <a:ext cx="2251075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" name="Equation" r:id="rId3" imgW="952200" imgH="279360" progId="Equation.DSMT4">
                  <p:embed/>
                </p:oleObj>
              </mc:Choice>
              <mc:Fallback>
                <p:oleObj name="Equation" r:id="rId3" imgW="9522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2325" y="2309813"/>
                        <a:ext cx="2251075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381000" y="2438400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Parentheses?</a:t>
            </a:r>
          </a:p>
        </p:txBody>
      </p:sp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5228632"/>
              </p:ext>
            </p:extLst>
          </p:nvPr>
        </p:nvGraphicFramePr>
        <p:xfrm>
          <a:off x="2092325" y="2311400"/>
          <a:ext cx="225107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" name="Equation" r:id="rId5" imgW="952200" imgH="279360" progId="Equation.DSMT4">
                  <p:embed/>
                </p:oleObj>
              </mc:Choice>
              <mc:Fallback>
                <p:oleObj name="Equation" r:id="rId5" imgW="9522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2325" y="2311400"/>
                        <a:ext cx="2251075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5791200" y="2286000"/>
          <a:ext cx="93027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3" name="Equation" r:id="rId7" imgW="393480" imgH="203040" progId="Equation.DSMT4">
                  <p:embed/>
                </p:oleObj>
              </mc:Choice>
              <mc:Fallback>
                <p:oleObj name="Equation" r:id="rId7" imgW="393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286000"/>
                        <a:ext cx="930275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2085975" y="2895600"/>
          <a:ext cx="1800225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4" name="Equation" r:id="rId9" imgW="761760" imgH="253800" progId="Equation.DSMT4">
                  <p:embed/>
                </p:oleObj>
              </mc:Choice>
              <mc:Fallback>
                <p:oleObj name="Equation" r:id="rId9" imgW="7617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2895600"/>
                        <a:ext cx="1800225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6292951"/>
              </p:ext>
            </p:extLst>
          </p:nvPr>
        </p:nvGraphicFramePr>
        <p:xfrm>
          <a:off x="2082800" y="2897188"/>
          <a:ext cx="1801813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5" name="Equation" r:id="rId11" imgW="761760" imgH="253800" progId="Equation.DSMT4">
                  <p:embed/>
                </p:oleObj>
              </mc:Choice>
              <mc:Fallback>
                <p:oleObj name="Equation" r:id="rId11" imgW="7617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2897188"/>
                        <a:ext cx="1801813" cy="601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2043113" y="3519488"/>
          <a:ext cx="165100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6" name="Equation" r:id="rId13" imgW="698400" imgH="177480" progId="Equation.DSMT4">
                  <p:embed/>
                </p:oleObj>
              </mc:Choice>
              <mc:Fallback>
                <p:oleObj name="Equation" r:id="rId13" imgW="698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113" y="3519488"/>
                        <a:ext cx="1651000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381000" y="2895600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5"/>
                </a:solidFill>
              </a:rPr>
              <a:t>Exponents?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381000" y="3276600"/>
            <a:ext cx="1752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8000"/>
                </a:solidFill>
              </a:rPr>
              <a:t>Multiplication or Division?</a:t>
            </a:r>
          </a:p>
        </p:txBody>
      </p:sp>
      <p:graphicFrame>
        <p:nvGraphicFramePr>
          <p:cNvPr id="1332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7777772"/>
              </p:ext>
            </p:extLst>
          </p:nvPr>
        </p:nvGraphicFramePr>
        <p:xfrm>
          <a:off x="2057400" y="3523456"/>
          <a:ext cx="1649412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7" name="Equation" r:id="rId15" imgW="698400" imgH="177480" progId="Equation.DSMT4">
                  <p:embed/>
                </p:oleObj>
              </mc:Choice>
              <mc:Fallback>
                <p:oleObj name="Equation" r:id="rId15" imgW="698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523456"/>
                        <a:ext cx="1649412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9" name="Object 17"/>
          <p:cNvGraphicFramePr>
            <a:graphicFrameLocks noChangeAspect="1"/>
          </p:cNvGraphicFramePr>
          <p:nvPr/>
        </p:nvGraphicFramePr>
        <p:xfrm>
          <a:off x="2066925" y="3962400"/>
          <a:ext cx="143827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8" name="Equation" r:id="rId17" imgW="609480" imgH="177480" progId="Equation.DSMT4">
                  <p:embed/>
                </p:oleObj>
              </mc:Choice>
              <mc:Fallback>
                <p:oleObj name="Equation" r:id="rId17" imgW="609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925" y="3962400"/>
                        <a:ext cx="1438275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381000" y="3962400"/>
            <a:ext cx="1752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Addition or Subtraction?</a:t>
            </a:r>
          </a:p>
        </p:txBody>
      </p:sp>
      <p:graphicFrame>
        <p:nvGraphicFramePr>
          <p:cNvPr id="1333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9517796"/>
              </p:ext>
            </p:extLst>
          </p:nvPr>
        </p:nvGraphicFramePr>
        <p:xfrm>
          <a:off x="2065338" y="3957638"/>
          <a:ext cx="1439862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9" name="Equation" r:id="rId19" imgW="609480" imgH="177480" progId="Equation.DSMT4">
                  <p:embed/>
                </p:oleObj>
              </mc:Choice>
              <mc:Fallback>
                <p:oleObj name="Equation" r:id="rId19" imgW="609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5338" y="3957638"/>
                        <a:ext cx="1439862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4" name="AutoShape 22"/>
          <p:cNvSpPr>
            <a:spLocks noChangeArrowheads="1"/>
          </p:cNvSpPr>
          <p:nvPr/>
        </p:nvSpPr>
        <p:spPr bwMode="auto">
          <a:xfrm>
            <a:off x="2209800" y="4419600"/>
            <a:ext cx="1600200" cy="914400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3335" name="Object 23"/>
          <p:cNvGraphicFramePr>
            <a:graphicFrameLocks noChangeAspect="1"/>
          </p:cNvGraphicFramePr>
          <p:nvPr/>
        </p:nvGraphicFramePr>
        <p:xfrm>
          <a:off x="2665413" y="4648200"/>
          <a:ext cx="601662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0" name="Equation" r:id="rId21" imgW="253800" imgH="177480" progId="Equation.DSMT4">
                  <p:embed/>
                </p:oleObj>
              </mc:Choice>
              <mc:Fallback>
                <p:oleObj name="Equation" r:id="rId21" imgW="253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5413" y="4648200"/>
                        <a:ext cx="601662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6629400" y="2667000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5"/>
                </a:solidFill>
              </a:rPr>
              <a:t>Exponents?</a:t>
            </a:r>
          </a:p>
        </p:txBody>
      </p:sp>
      <p:sp>
        <p:nvSpPr>
          <p:cNvPr id="13337" name="Text Box 25"/>
          <p:cNvSpPr txBox="1">
            <a:spLocks noChangeArrowheads="1"/>
          </p:cNvSpPr>
          <p:nvPr/>
        </p:nvSpPr>
        <p:spPr bwMode="auto">
          <a:xfrm>
            <a:off x="6629400" y="3048000"/>
            <a:ext cx="1752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8000"/>
                </a:solidFill>
              </a:rPr>
              <a:t>Multiplication or Division?</a:t>
            </a:r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6629400" y="3733800"/>
            <a:ext cx="1752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Addition or Subtraction?</a:t>
            </a:r>
          </a:p>
        </p:txBody>
      </p:sp>
      <p:graphicFrame>
        <p:nvGraphicFramePr>
          <p:cNvPr id="13339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664386"/>
              </p:ext>
            </p:extLst>
          </p:nvPr>
        </p:nvGraphicFramePr>
        <p:xfrm>
          <a:off x="5791200" y="2286000"/>
          <a:ext cx="96043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1" name="Equation" r:id="rId23" imgW="406080" imgH="203040" progId="Equation.DSMT4">
                  <p:embed/>
                </p:oleObj>
              </mc:Choice>
              <mc:Fallback>
                <p:oleObj name="Equation" r:id="rId23" imgW="406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286000"/>
                        <a:ext cx="96043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0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2316960"/>
              </p:ext>
            </p:extLst>
          </p:nvPr>
        </p:nvGraphicFramePr>
        <p:xfrm>
          <a:off x="5730875" y="2773363"/>
          <a:ext cx="9906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2" name="Equation" r:id="rId25" imgW="419040" imgH="177480" progId="Equation.DSMT4">
                  <p:embed/>
                </p:oleObj>
              </mc:Choice>
              <mc:Fallback>
                <p:oleObj name="Equation" r:id="rId25" imgW="4190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75" y="2773363"/>
                        <a:ext cx="9906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1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6725028"/>
              </p:ext>
            </p:extLst>
          </p:nvPr>
        </p:nvGraphicFramePr>
        <p:xfrm>
          <a:off x="5714607" y="2789269"/>
          <a:ext cx="96043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3" name="Equation" r:id="rId27" imgW="406080" imgH="177480" progId="Equation.DSMT4">
                  <p:embed/>
                </p:oleObj>
              </mc:Choice>
              <mc:Fallback>
                <p:oleObj name="Equation" r:id="rId27" imgW="4060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607" y="2789269"/>
                        <a:ext cx="960438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2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745630"/>
              </p:ext>
            </p:extLst>
          </p:nvPr>
        </p:nvGraphicFramePr>
        <p:xfrm>
          <a:off x="6096000" y="3352800"/>
          <a:ext cx="47942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4" name="Equation" r:id="rId29" imgW="203040" imgH="177480" progId="Equation.DSMT4">
                  <p:embed/>
                </p:oleObj>
              </mc:Choice>
              <mc:Fallback>
                <p:oleObj name="Equation" r:id="rId29" imgW="2030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352800"/>
                        <a:ext cx="479425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43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1511688"/>
              </p:ext>
            </p:extLst>
          </p:nvPr>
        </p:nvGraphicFramePr>
        <p:xfrm>
          <a:off x="6096000" y="3350788"/>
          <a:ext cx="47942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5" name="Equation" r:id="rId31" imgW="203040" imgH="177480" progId="Equation.DSMT4">
                  <p:embed/>
                </p:oleObj>
              </mc:Choice>
              <mc:Fallback>
                <p:oleObj name="Equation" r:id="rId31" imgW="2030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350788"/>
                        <a:ext cx="479425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5613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6" dur="500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3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3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40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2" dur="5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4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5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4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/>
      <p:bldP spid="13319" grpId="1"/>
      <p:bldP spid="13325" grpId="0"/>
      <p:bldP spid="13325" grpId="1"/>
      <p:bldP spid="13326" grpId="0"/>
      <p:bldP spid="13326" grpId="1"/>
      <p:bldP spid="13330" grpId="0"/>
      <p:bldP spid="13330" grpId="1"/>
      <p:bldP spid="13334" grpId="0" animBg="1"/>
      <p:bldP spid="13336" grpId="0"/>
      <p:bldP spid="13336" grpId="1"/>
      <p:bldP spid="13337" grpId="0"/>
      <p:bldP spid="13337" grpId="1"/>
      <p:bldP spid="13338" grpId="0"/>
      <p:bldP spid="1333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33400"/>
            <a:ext cx="7315200" cy="990599"/>
          </a:xfrm>
        </p:spPr>
        <p:txBody>
          <a:bodyPr>
            <a:normAutofit/>
          </a:bodyPr>
          <a:lstStyle/>
          <a:p>
            <a:r>
              <a:rPr lang="en-US" sz="2800" dirty="0"/>
              <a:t>Another couple together. </a:t>
            </a:r>
            <a:br>
              <a:rPr lang="en-US" sz="2800" dirty="0"/>
            </a:br>
            <a:r>
              <a:rPr lang="en-US" sz="2800" dirty="0"/>
              <a:t>(This is how you should show all your work.)</a:t>
            </a:r>
          </a:p>
        </p:txBody>
      </p:sp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914400" y="1828800"/>
          <a:ext cx="2370138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3" imgW="1002960" imgH="279360" progId="Equation.DSMT4">
                  <p:embed/>
                </p:oleObj>
              </mc:Choice>
              <mc:Fallback>
                <p:oleObj name="Equation" r:id="rId3" imgW="100296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828800"/>
                        <a:ext cx="2370138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4572000" y="1828800"/>
            <a:ext cx="0" cy="403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4349" name="Object 13"/>
          <p:cNvGraphicFramePr>
            <a:graphicFrameLocks noChangeAspect="1"/>
          </p:cNvGraphicFramePr>
          <p:nvPr/>
        </p:nvGraphicFramePr>
        <p:xfrm>
          <a:off x="4729163" y="1905000"/>
          <a:ext cx="2970212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5" imgW="1257120" imgH="279360" progId="Equation.DSMT4">
                  <p:embed/>
                </p:oleObj>
              </mc:Choice>
              <mc:Fallback>
                <p:oleObj name="Equation" r:id="rId5" imgW="125712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9163" y="1905000"/>
                        <a:ext cx="2970212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2" name="Ink 1"/>
              <p14:cNvContentPartPr/>
              <p14:nvPr/>
            </p14:nvContentPartPr>
            <p14:xfrm>
              <a:off x="2184480" y="2031840"/>
              <a:ext cx="800280" cy="28008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168640" y="1968480"/>
                <a:ext cx="831960" cy="40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3" name="Ink 2"/>
              <p14:cNvContentPartPr/>
              <p14:nvPr/>
            </p14:nvContentPartPr>
            <p14:xfrm>
              <a:off x="2355840" y="2558880"/>
              <a:ext cx="368640" cy="38160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340000" y="2495520"/>
                <a:ext cx="400320" cy="508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4" name="Ink 3"/>
              <p14:cNvContentPartPr/>
              <p14:nvPr/>
            </p14:nvContentPartPr>
            <p14:xfrm>
              <a:off x="990720" y="3352680"/>
              <a:ext cx="540000" cy="18468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974880" y="3289320"/>
                <a:ext cx="571680" cy="31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5" name="Ink 4"/>
              <p14:cNvContentPartPr/>
              <p14:nvPr/>
            </p14:nvContentPartPr>
            <p14:xfrm>
              <a:off x="1727280" y="3359160"/>
              <a:ext cx="883080" cy="26064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711440" y="3295800"/>
                <a:ext cx="914760" cy="387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6" name="Ink 5"/>
              <p14:cNvContentPartPr/>
              <p14:nvPr/>
            </p14:nvContentPartPr>
            <p14:xfrm>
              <a:off x="6343560" y="2063880"/>
              <a:ext cx="1188000" cy="260640"/>
            </p14:xfrm>
          </p:contentPart>
        </mc:Choice>
        <mc:Fallback>
          <p:pic>
            <p:nvPicPr>
              <p:cNvPr id="6" name="Ink 5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6327720" y="2000160"/>
                <a:ext cx="1219680" cy="387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7" name="Ink 6"/>
              <p14:cNvContentPartPr/>
              <p14:nvPr/>
            </p14:nvContentPartPr>
            <p14:xfrm>
              <a:off x="6407280" y="2921040"/>
              <a:ext cx="1257480" cy="362160"/>
            </p14:xfrm>
          </p:contentPart>
        </mc:Choice>
        <mc:Fallback>
          <p:pic>
            <p:nvPicPr>
              <p:cNvPr id="7" name="Ink 6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6391440" y="2857320"/>
                <a:ext cx="1289160" cy="489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8" name="Ink 7"/>
              <p14:cNvContentPartPr/>
              <p14:nvPr/>
            </p14:nvContentPartPr>
            <p14:xfrm>
              <a:off x="5041800" y="3600360"/>
              <a:ext cx="1194120" cy="209880"/>
            </p14:xfrm>
          </p:contentPart>
        </mc:Choice>
        <mc:Fallback>
          <p:pic>
            <p:nvPicPr>
              <p:cNvPr id="8" name="Ink 7"/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5025960" y="3537000"/>
                <a:ext cx="1225800" cy="336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9" name="Ink 8"/>
              <p14:cNvContentPartPr/>
              <p14:nvPr/>
            </p14:nvContentPartPr>
            <p14:xfrm>
              <a:off x="6394320" y="3619440"/>
              <a:ext cx="933840" cy="362520"/>
            </p14:xfrm>
          </p:contentPart>
        </mc:Choice>
        <mc:Fallback>
          <p:pic>
            <p:nvPicPr>
              <p:cNvPr id="9" name="Ink 8"/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6378480" y="3556080"/>
                <a:ext cx="965520" cy="489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">
            <p14:nvContentPartPr>
              <p14:cNvPr id="10" name="Ink 9"/>
              <p14:cNvContentPartPr/>
              <p14:nvPr/>
            </p14:nvContentPartPr>
            <p14:xfrm>
              <a:off x="946080" y="2514600"/>
              <a:ext cx="6737760" cy="2800800"/>
            </p14:xfrm>
          </p:contentPart>
        </mc:Choice>
        <mc:Fallback>
          <p:pic>
            <p:nvPicPr>
              <p:cNvPr id="10" name="Ink 9"/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936720" y="2505240"/>
                <a:ext cx="6756480" cy="2819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5765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Required Homework Tonight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93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1345</TotalTime>
  <Words>315</Words>
  <Application>Microsoft Office PowerPoint</Application>
  <PresentationFormat>On-screen Show (4:3)</PresentationFormat>
  <Paragraphs>60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Perspective</vt:lpstr>
      <vt:lpstr>MathType 6.0 Equation</vt:lpstr>
      <vt:lpstr>Thursday, August 9, 2012</vt:lpstr>
      <vt:lpstr>Homework Check</vt:lpstr>
      <vt:lpstr>The Algebraic Order of Operations</vt:lpstr>
      <vt:lpstr>Order of Operations</vt:lpstr>
      <vt:lpstr>So, who was right?</vt:lpstr>
      <vt:lpstr>Practice Together…</vt:lpstr>
      <vt:lpstr>Practice Together…</vt:lpstr>
      <vt:lpstr>Another couple together.  (This is how you should show all your work.)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Thursday, August 9, 2012</dc:title>
  <dc:creator>Dria</dc:creator>
  <cp:lastModifiedBy>Dria</cp:lastModifiedBy>
  <cp:revision>8</cp:revision>
  <dcterms:created xsi:type="dcterms:W3CDTF">2012-08-09T00:42:32Z</dcterms:created>
  <dcterms:modified xsi:type="dcterms:W3CDTF">2012-08-09T23:07:57Z</dcterms:modified>
</cp:coreProperties>
</file>